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8" r:id="rId2"/>
  </p:sldIdLst>
  <p:sldSz cx="9906000" cy="6858000" type="A4"/>
  <p:notesSz cx="9926638" cy="1435576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3" roundtripDataSignature="AMtx7mhp0kFsJ9C0I1/gE4M8G04b26R6O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1330" y="5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34" Type="http://schemas.openxmlformats.org/officeDocument/2006/relationships/presProps" Target="presProps.xml"/><Relationship Id="rId33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37" Type="http://schemas.openxmlformats.org/officeDocument/2006/relationships/tableStyles" Target="tableStyles.xml"/><Relationship Id="rId36" Type="http://schemas.openxmlformats.org/officeDocument/2006/relationships/theme" Target="theme/theme1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74738" y="1076325"/>
            <a:ext cx="7777162" cy="5384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992665" y="6818995"/>
            <a:ext cx="7941310" cy="64600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8674" tIns="138674" rIns="138674" bIns="138674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992665" y="6818995"/>
            <a:ext cx="7941310" cy="6460093"/>
          </a:xfrm>
          <a:prstGeom prst="rect">
            <a:avLst/>
          </a:prstGeom>
        </p:spPr>
        <p:txBody>
          <a:bodyPr spcFirstLastPara="1" wrap="square" lIns="138674" tIns="138674" rIns="138674" bIns="13867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74738" y="1076325"/>
            <a:ext cx="7777162" cy="5384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31149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"/>
          <p:cNvSpPr txBox="1"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4"/>
          <p:cNvSpPr txBox="1"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4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5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body" idx="2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body" idx="2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body" idx="3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body" idx="4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0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0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body"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body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>
            <a:spLocks noGrp="1"/>
          </p:cNvSpPr>
          <p:nvPr>
            <p:ph type="pic" idx="2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2"/>
          <p:cNvSpPr txBox="1">
            <a:spLocks noGrp="1"/>
          </p:cNvSpPr>
          <p:nvPr>
            <p:ph type="body" idx="1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body" idx="1"/>
          </p:nvPr>
        </p:nvSpPr>
        <p:spPr>
          <a:xfrm rot="5400000">
            <a:off x="2777332" y="-270668"/>
            <a:ext cx="4351338" cy="854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4"/>
          <p:cNvSpPr txBox="1">
            <a:spLocks noGrp="1"/>
          </p:cNvSpPr>
          <p:nvPr>
            <p:ph type="title"/>
          </p:nvPr>
        </p:nvSpPr>
        <p:spPr>
          <a:xfrm rot="5400000">
            <a:off x="5251054" y="2203054"/>
            <a:ext cx="5811838" cy="2135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body" idx="1"/>
          </p:nvPr>
        </p:nvSpPr>
        <p:spPr>
          <a:xfrm rot="5400000">
            <a:off x="917179" y="128984"/>
            <a:ext cx="5811838" cy="6284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2" descr="A picture containing text, font, graphics, logo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803444" y="6168545"/>
            <a:ext cx="670426" cy="574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44700" y="6207980"/>
            <a:ext cx="6596537" cy="535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556698" y="176980"/>
            <a:ext cx="1163920" cy="116392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2"/>
          <p:cNvSpPr txBox="1"/>
          <p:nvPr/>
        </p:nvSpPr>
        <p:spPr>
          <a:xfrm>
            <a:off x="970960" y="96090"/>
            <a:ext cx="82539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GB" sz="44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Break Time Snacks – KS3</a:t>
            </a:r>
            <a:endParaRPr sz="4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 txBox="1"/>
          <p:nvPr/>
        </p:nvSpPr>
        <p:spPr>
          <a:xfrm>
            <a:off x="1038687" y="1100830"/>
            <a:ext cx="8603857" cy="4918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POTATO POTS-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£0.80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PRETZELS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£1.00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GARLIC CIABATTA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£0.80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LENTIL CRISPS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£1.00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CINNAMON SWIRL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£0.80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PAIN AU CHOCOLAT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£0.80</a:t>
            </a: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BIG WAFFLE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£0.90</a:t>
            </a:r>
          </a:p>
          <a:p>
            <a:pPr marL="40005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CEREAL BAR 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£0.80</a:t>
            </a:r>
          </a:p>
          <a:p>
            <a:pPr marL="40005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2800" dirty="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YOGHURT- </a:t>
            </a:r>
            <a:r>
              <a:rPr lang="en-GB" sz="2800" dirty="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£0.80</a:t>
            </a:r>
          </a:p>
          <a:p>
            <a:pPr marL="400050" indent="-285750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en-GB" sz="2800">
                <a:solidFill>
                  <a:schemeClr val="tx1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FRUIT- </a:t>
            </a:r>
            <a:r>
              <a:rPr lang="en-GB" sz="2800">
                <a:solidFill>
                  <a:srgbClr val="FF0000"/>
                </a:solidFill>
                <a:latin typeface="Berlin Sans FB Demi" panose="020E0802020502020306" pitchFamily="34" charset="0"/>
                <a:ea typeface="Calibri"/>
                <a:cs typeface="Calibri"/>
                <a:sym typeface="Calibri"/>
              </a:rPr>
              <a:t>£0.40</a:t>
            </a:r>
            <a:endParaRPr lang="en-GB" sz="2800" dirty="0">
              <a:solidFill>
                <a:srgbClr val="FF0000"/>
              </a:solidFill>
              <a:latin typeface="Berlin Sans FB Demi" panose="020E0802020502020306" pitchFamily="34" charset="0"/>
              <a:ea typeface="Calibri"/>
              <a:cs typeface="Calibri"/>
              <a:sym typeface="Calibri"/>
            </a:endParaRPr>
          </a:p>
          <a:p>
            <a:pPr marL="40005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GB" sz="2800" dirty="0">
              <a:solidFill>
                <a:srgbClr val="FF0000"/>
              </a:solidFill>
              <a:latin typeface="Berlin Sans FB Demi" panose="020E0802020502020306" pitchFamily="34" charset="0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399863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4373</TotalTime>
  <Words>50</Words>
  <Application>Microsoft Office PowerPoint</Application>
  <PresentationFormat>A4 Paper (210x297 mm)</PresentationFormat>
  <Paragraphs>11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Berlin Sans FB Demi</vt:lpstr>
      <vt:lpstr>Calibri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Simone Milligan</dc:creator>
  <cp:lastModifiedBy>RBA-Principals PA (RBA)</cp:lastModifiedBy>
  <cp:revision>25</cp:revision>
  <cp:lastPrinted>2025-08-26T09:36:33Z</cp:lastPrinted>
  <dcterms:created xsi:type="dcterms:W3CDTF">2023-06-27T07:59:06Z</dcterms:created>
  <dcterms:modified xsi:type="dcterms:W3CDTF">2026-08-03T10:08:16Z</dcterms:modified>
</cp:coreProperties>
</file>