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60" r:id="rId4"/>
    <p:sldId id="261" r:id="rId5"/>
    <p:sldId id="285" r:id="rId6"/>
  </p:sldIdLst>
  <p:sldSz cx="9906000" cy="6858000" type="A4"/>
  <p:notesSz cx="9926638" cy="143557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hp0kFsJ9C0I1/gE4M8G04b26R6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330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34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36" Type="http://schemas.openxmlformats.org/officeDocument/2006/relationships/theme" Target="theme/theme1.xml"/><Relationship Id="rId4" Type="http://schemas.openxmlformats.org/officeDocument/2006/relationships/slide" Target="slides/slide3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674" tIns="138674" rIns="138674" bIns="138674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31149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0351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77298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8081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3876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COLD HUB - SAVOURY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HOUMOUS CHIP &amp; DIP POT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£1.60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VEGAN SAUSAGE ROLL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£1.60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PASTA POT-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NACHO POT-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£0.60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SMALL SAUSAGE ROLL-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JUMBO SAUSAGE ROLL-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CHEESE &amp; CRACKERS-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£0.90</a:t>
            </a:r>
          </a:p>
        </p:txBody>
      </p:sp>
    </p:spTree>
    <p:extLst>
      <p:ext uri="{BB962C8B-B14F-4D97-AF65-F5344CB8AC3E}">
        <p14:creationId xmlns:p14="http://schemas.microsoft.com/office/powerpoint/2010/main" val="3139986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COLD HUB - SWEET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YOGHURT &amp; GRANOLA POT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£1.60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SQUEEZY JELLY/FRUIT POT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PIECE OF FRUIT-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£0.40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RAISINS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£0.40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YOGHURT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DESSERTS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COOKIE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-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 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MINI BITES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£0.40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BISCOFF BISCUITS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£0.10</a:t>
            </a:r>
          </a:p>
        </p:txBody>
      </p:sp>
    </p:spTree>
    <p:extLst>
      <p:ext uri="{BB962C8B-B14F-4D97-AF65-F5344CB8AC3E}">
        <p14:creationId xmlns:p14="http://schemas.microsoft.com/office/powerpoint/2010/main" val="2038652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SANDWICHES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A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£1.60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B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£1.90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C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£2.20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D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£2.40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E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£2.40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F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£2.80</a:t>
            </a:r>
          </a:p>
          <a:p>
            <a:pPr marL="114300" lvl="0">
              <a:lnSpc>
                <a:spcPct val="90000"/>
              </a:lnSpc>
              <a:spcBef>
                <a:spcPts val="1000"/>
              </a:spcBef>
            </a:pPr>
            <a:endParaRPr lang="en-GB" sz="30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114300" lvl="0">
              <a:lnSpc>
                <a:spcPct val="90000"/>
              </a:lnSpc>
              <a:spcBef>
                <a:spcPts val="1000"/>
              </a:spcBef>
            </a:pPr>
            <a:r>
              <a:rPr lang="en-GB" sz="48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SALAD BAR</a:t>
            </a:r>
            <a:r>
              <a:rPr lang="en-GB" sz="32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SALAD BOWL &amp; 2 TOPPINGS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£2.45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BUILD YOUR OWN WRAP &amp; 2 TOPPINGS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£2.45</a:t>
            </a: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8483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LUNCH BOWL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PASTA-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RICE-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  <a:endParaRPr lang="en-GB" sz="33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MASH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SAUCE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£0.95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EXTRA CHEESE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£0.40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GARLIC BREAD/NAAN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£0.40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36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7578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HOT HUB GRAB &amp; GO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HUB BIG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£2.45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HUB SMALL-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£1.70</a:t>
            </a:r>
            <a:endParaRPr lang="en-GB" sz="33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DINNER-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£2.45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36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7131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4362</TotalTime>
  <Words>200</Words>
  <Application>Microsoft Office PowerPoint</Application>
  <PresentationFormat>A4 Paper (210x297 mm)</PresentationFormat>
  <Paragraphs>40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Berlin Sans FB Demi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Milligan</dc:creator>
  <cp:lastModifiedBy>RBA-Principals PA (RBA)</cp:lastModifiedBy>
  <cp:revision>24</cp:revision>
  <cp:lastPrinted>2025-08-26T09:36:33Z</cp:lastPrinted>
  <dcterms:created xsi:type="dcterms:W3CDTF">2023-06-27T07:59:06Z</dcterms:created>
  <dcterms:modified xsi:type="dcterms:W3CDTF">2026-08-03T09:56:49Z</dcterms:modified>
</cp:coreProperties>
</file>