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3"/>
  </p:notesMasterIdLst>
  <p:sldIdLst>
    <p:sldId id="280" r:id="rId2"/>
  </p:sldIdLst>
  <p:sldSz cx="9906000" cy="6858000" type="A4"/>
  <p:notesSz cx="9926638" cy="14355763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33" roundtripDataSignature="AMtx7mhp0kFsJ9C0I1/gE4M8G04b26R6O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1446" y="144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34" Type="http://schemas.openxmlformats.org/officeDocument/2006/relationships/presProps" Target="presProps.xml"/><Relationship Id="rId33" Type="http://customschemas.google.com/relationships/presentationmetadata" Target="metadata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37" Type="http://schemas.openxmlformats.org/officeDocument/2006/relationships/tableStyles" Target="tableStyles.xml"/><Relationship Id="rId36" Type="http://schemas.openxmlformats.org/officeDocument/2006/relationships/theme" Target="theme/theme1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074738" y="1076325"/>
            <a:ext cx="7777162" cy="5384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992665" y="6818995"/>
            <a:ext cx="7941310" cy="64600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38674" tIns="138674" rIns="138674" bIns="138674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2:notes"/>
          <p:cNvSpPr txBox="1">
            <a:spLocks noGrp="1"/>
          </p:cNvSpPr>
          <p:nvPr>
            <p:ph type="body" idx="1"/>
          </p:nvPr>
        </p:nvSpPr>
        <p:spPr>
          <a:xfrm>
            <a:off x="992665" y="6818995"/>
            <a:ext cx="7941310" cy="6460093"/>
          </a:xfrm>
          <a:prstGeom prst="rect">
            <a:avLst/>
          </a:prstGeom>
        </p:spPr>
        <p:txBody>
          <a:bodyPr spcFirstLastPara="1" wrap="square" lIns="138674" tIns="138674" rIns="138674" bIns="138674" anchor="t" anchorCtr="0">
            <a:noAutofit/>
          </a:bodyPr>
          <a:lstStyle/>
          <a:p>
            <a:pPr marL="0" indent="0">
              <a:buNone/>
            </a:pPr>
            <a:endParaRPr/>
          </a:p>
        </p:txBody>
      </p:sp>
      <p:sp>
        <p:nvSpPr>
          <p:cNvPr id="89" name="Google Shape;8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74738" y="1076325"/>
            <a:ext cx="7777162" cy="5384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9528933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4"/>
          <p:cNvSpPr txBox="1"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4"/>
          <p:cNvSpPr txBox="1"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4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4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4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5"/>
          <p:cNvSpPr txBox="1"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5"/>
          <p:cNvSpPr txBox="1"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5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5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6"/>
          <p:cNvSpPr txBox="1"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6"/>
          <p:cNvSpPr txBox="1"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6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6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7"/>
          <p:cNvSpPr txBox="1"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body" idx="1"/>
          </p:nvPr>
        </p:nvSpPr>
        <p:spPr>
          <a:xfrm>
            <a:off x="681038" y="1825625"/>
            <a:ext cx="421005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7"/>
          <p:cNvSpPr txBox="1">
            <a:spLocks noGrp="1"/>
          </p:cNvSpPr>
          <p:nvPr>
            <p:ph type="body" idx="2"/>
          </p:nvPr>
        </p:nvSpPr>
        <p:spPr>
          <a:xfrm>
            <a:off x="5014913" y="1825625"/>
            <a:ext cx="421005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7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7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7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8"/>
          <p:cNvSpPr txBox="1"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8"/>
          <p:cNvSpPr txBox="1"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8"/>
          <p:cNvSpPr txBox="1">
            <a:spLocks noGrp="1"/>
          </p:cNvSpPr>
          <p:nvPr>
            <p:ph type="body" idx="2"/>
          </p:nvPr>
        </p:nvSpPr>
        <p:spPr>
          <a:xfrm>
            <a:off x="682329" y="2505075"/>
            <a:ext cx="4190702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8"/>
          <p:cNvSpPr txBox="1">
            <a:spLocks noGrp="1"/>
          </p:cNvSpPr>
          <p:nvPr>
            <p:ph type="body" idx="3"/>
          </p:nvPr>
        </p:nvSpPr>
        <p:spPr>
          <a:xfrm>
            <a:off x="5014913" y="1681163"/>
            <a:ext cx="4211340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8"/>
          <p:cNvSpPr txBox="1">
            <a:spLocks noGrp="1"/>
          </p:cNvSpPr>
          <p:nvPr>
            <p:ph type="body" idx="4"/>
          </p:nvPr>
        </p:nvSpPr>
        <p:spPr>
          <a:xfrm>
            <a:off x="5014913" y="2505075"/>
            <a:ext cx="4211340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8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8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8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9"/>
          <p:cNvSpPr txBox="1"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9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9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9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0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0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0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1"/>
          <p:cNvSpPr txBox="1"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1"/>
          <p:cNvSpPr txBox="1">
            <a:spLocks noGrp="1"/>
          </p:cNvSpPr>
          <p:nvPr>
            <p:ph type="body" idx="1"/>
          </p:nvPr>
        </p:nvSpPr>
        <p:spPr>
          <a:xfrm>
            <a:off x="4211340" y="987427"/>
            <a:ext cx="5014913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11"/>
          <p:cNvSpPr txBox="1">
            <a:spLocks noGrp="1"/>
          </p:cNvSpPr>
          <p:nvPr>
            <p:ph type="body" idx="2"/>
          </p:nvPr>
        </p:nvSpPr>
        <p:spPr>
          <a:xfrm>
            <a:off x="682328" y="2057400"/>
            <a:ext cx="3194943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11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1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1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2"/>
          <p:cNvSpPr txBox="1"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2"/>
          <p:cNvSpPr>
            <a:spLocks noGrp="1"/>
          </p:cNvSpPr>
          <p:nvPr>
            <p:ph type="pic" idx="2"/>
          </p:nvPr>
        </p:nvSpPr>
        <p:spPr>
          <a:xfrm>
            <a:off x="4211340" y="987427"/>
            <a:ext cx="5014913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2"/>
          <p:cNvSpPr txBox="1">
            <a:spLocks noGrp="1"/>
          </p:cNvSpPr>
          <p:nvPr>
            <p:ph type="body" idx="1"/>
          </p:nvPr>
        </p:nvSpPr>
        <p:spPr>
          <a:xfrm>
            <a:off x="682328" y="2057400"/>
            <a:ext cx="3194943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2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2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2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3"/>
          <p:cNvSpPr txBox="1"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3"/>
          <p:cNvSpPr txBox="1">
            <a:spLocks noGrp="1"/>
          </p:cNvSpPr>
          <p:nvPr>
            <p:ph type="body" idx="1"/>
          </p:nvPr>
        </p:nvSpPr>
        <p:spPr>
          <a:xfrm rot="5400000">
            <a:off x="2777332" y="-270668"/>
            <a:ext cx="4351338" cy="85439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3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3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3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4"/>
          <p:cNvSpPr txBox="1">
            <a:spLocks noGrp="1"/>
          </p:cNvSpPr>
          <p:nvPr>
            <p:ph type="title"/>
          </p:nvPr>
        </p:nvSpPr>
        <p:spPr>
          <a:xfrm rot="5400000">
            <a:off x="5251054" y="2203054"/>
            <a:ext cx="5811838" cy="21359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4"/>
          <p:cNvSpPr txBox="1">
            <a:spLocks noGrp="1"/>
          </p:cNvSpPr>
          <p:nvPr>
            <p:ph type="body" idx="1"/>
          </p:nvPr>
        </p:nvSpPr>
        <p:spPr>
          <a:xfrm rot="5400000">
            <a:off x="917179" y="128984"/>
            <a:ext cx="5811838" cy="62841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4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4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4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3"/>
          <p:cNvSpPr txBox="1"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3"/>
          <p:cNvSpPr txBox="1"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3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3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3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" name="Google Shape;91;p2" descr="A picture containing text, font, graphics, logo&#10;&#10;Description automatically generated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803444" y="6168545"/>
            <a:ext cx="670426" cy="574651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Google Shape;92;p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644700" y="6207980"/>
            <a:ext cx="6596537" cy="535216"/>
          </a:xfrm>
          <a:prstGeom prst="rect">
            <a:avLst/>
          </a:prstGeom>
          <a:noFill/>
          <a:ln>
            <a:noFill/>
          </a:ln>
        </p:spPr>
      </p:pic>
      <p:pic>
        <p:nvPicPr>
          <p:cNvPr id="93" name="Google Shape;93;p2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8556698" y="176980"/>
            <a:ext cx="1163920" cy="1163920"/>
          </a:xfrm>
          <a:prstGeom prst="rect">
            <a:avLst/>
          </a:prstGeom>
          <a:noFill/>
          <a:ln>
            <a:noFill/>
          </a:ln>
        </p:spPr>
      </p:pic>
      <p:sp>
        <p:nvSpPr>
          <p:cNvPr id="94" name="Google Shape;94;p2"/>
          <p:cNvSpPr txBox="1"/>
          <p:nvPr/>
        </p:nvSpPr>
        <p:spPr>
          <a:xfrm>
            <a:off x="970960" y="291399"/>
            <a:ext cx="7585738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>
              <a:lnSpc>
                <a:spcPct val="90000"/>
              </a:lnSpc>
            </a:pPr>
            <a:r>
              <a:rPr lang="en-GB" sz="5400" b="1" u="sng" dirty="0"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Berlin Sans FB Demi" panose="020E0802020502020306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IF YOU ARE TRYING TO STICK TO </a:t>
            </a:r>
            <a:r>
              <a:rPr lang="en-GB" sz="5400" b="1" u="sng" dirty="0">
                <a:solidFill>
                  <a:srgbClr val="FF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Berlin Sans FB Demi" panose="020E0802020502020306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£2.95</a:t>
            </a:r>
            <a:r>
              <a:rPr lang="en-GB" sz="5400" dirty="0">
                <a:solidFill>
                  <a:srgbClr val="FF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sz="5400" dirty="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5" name="Google Shape;95;p2"/>
          <p:cNvSpPr txBox="1"/>
          <p:nvPr/>
        </p:nvSpPr>
        <p:spPr>
          <a:xfrm>
            <a:off x="970960" y="1529821"/>
            <a:ext cx="8603857" cy="46781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77500" lnSpcReduction="20000"/>
          </a:bodyPr>
          <a:lstStyle/>
          <a:p>
            <a:pPr marL="400050" lvl="0" indent="-2857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 typeface="Wingdings" panose="05000000000000000000" pitchFamily="2" charset="2"/>
              <a:buChar char="v"/>
            </a:pPr>
            <a:endParaRPr lang="en-GB" sz="3000" dirty="0">
              <a:solidFill>
                <a:schemeClr val="tx1"/>
              </a:solidFill>
              <a:latin typeface="Berlin Sans FB Demi" panose="020E0802020502020306" pitchFamily="34" charset="0"/>
              <a:ea typeface="Calibri"/>
              <a:cs typeface="Calibri"/>
              <a:sym typeface="Calibri"/>
            </a:endParaRPr>
          </a:p>
          <a:p>
            <a:pPr marL="11430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</a:pPr>
            <a:r>
              <a:rPr lang="en-GB" sz="3000" dirty="0">
                <a:solidFill>
                  <a:schemeClr val="tx1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IF YOU’RE HAVING TROUBLE ADDING DINNERS UP, THESE EXAMPLES MAY HELP…</a:t>
            </a:r>
          </a:p>
          <a:p>
            <a:pPr marL="11430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</a:pPr>
            <a:endParaRPr lang="en-GB" sz="3000" dirty="0">
              <a:solidFill>
                <a:srgbClr val="FF0000"/>
              </a:solidFill>
              <a:latin typeface="Berlin Sans FB Demi" panose="020E0802020502020306" pitchFamily="34" charset="0"/>
              <a:ea typeface="Calibri"/>
              <a:cs typeface="Calibri"/>
              <a:sym typeface="Calibri"/>
            </a:endParaRPr>
          </a:p>
          <a:p>
            <a:pPr marL="400050" lvl="0" indent="-2857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en-GB" sz="3000" dirty="0">
                <a:solidFill>
                  <a:schemeClr val="tx1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PLAIN PASTA/JACKET/RICE (£1.40) + SAUCE/BEANS/CURRY (£0.85) + DESSERT (£0.70) = </a:t>
            </a:r>
            <a:r>
              <a:rPr lang="en-GB" sz="3000" dirty="0">
                <a:solidFill>
                  <a:srgbClr val="FF0000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£2.95</a:t>
            </a:r>
          </a:p>
          <a:p>
            <a:pPr marL="11430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</a:pPr>
            <a:endParaRPr lang="en-GB" sz="3000" dirty="0">
              <a:solidFill>
                <a:srgbClr val="FF0000"/>
              </a:solidFill>
              <a:latin typeface="Berlin Sans FB Demi" panose="020E0802020502020306" pitchFamily="34" charset="0"/>
              <a:ea typeface="Calibri"/>
              <a:cs typeface="Calibri"/>
              <a:sym typeface="Calibri"/>
            </a:endParaRPr>
          </a:p>
          <a:p>
            <a:pPr marL="400050" indent="-285750">
              <a:lnSpc>
                <a:spcPct val="90000"/>
              </a:lnSpc>
              <a:spcBef>
                <a:spcPts val="1000"/>
              </a:spcBef>
              <a:buFont typeface="Wingdings" panose="05000000000000000000" pitchFamily="2" charset="2"/>
              <a:buChar char="v"/>
            </a:pPr>
            <a:r>
              <a:rPr lang="en-GB" sz="3000" dirty="0">
                <a:solidFill>
                  <a:schemeClr val="tx1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HOT HUB BIG (£2.25) + DESSERT (£0.70) = </a:t>
            </a:r>
            <a:r>
              <a:rPr lang="en-GB" sz="3000" dirty="0">
                <a:solidFill>
                  <a:srgbClr val="FF0000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£2.95</a:t>
            </a:r>
          </a:p>
          <a:p>
            <a:pPr marL="400050" indent="-285750">
              <a:lnSpc>
                <a:spcPct val="90000"/>
              </a:lnSpc>
              <a:spcBef>
                <a:spcPts val="1000"/>
              </a:spcBef>
              <a:buFont typeface="Wingdings" panose="05000000000000000000" pitchFamily="2" charset="2"/>
              <a:buChar char="v"/>
            </a:pPr>
            <a:endParaRPr lang="en-GB" sz="3000" dirty="0">
              <a:solidFill>
                <a:schemeClr val="tx1"/>
              </a:solidFill>
              <a:latin typeface="Berlin Sans FB Demi" panose="020E0802020502020306" pitchFamily="34" charset="0"/>
              <a:ea typeface="Calibri"/>
              <a:cs typeface="Calibri"/>
              <a:sym typeface="Calibri"/>
            </a:endParaRPr>
          </a:p>
          <a:p>
            <a:pPr marL="400050" indent="-285750">
              <a:lnSpc>
                <a:spcPct val="90000"/>
              </a:lnSpc>
              <a:spcBef>
                <a:spcPts val="1000"/>
              </a:spcBef>
              <a:buFont typeface="Wingdings" panose="05000000000000000000" pitchFamily="2" charset="2"/>
              <a:buChar char="v"/>
            </a:pPr>
            <a:r>
              <a:rPr lang="en-GB" sz="3000" dirty="0">
                <a:solidFill>
                  <a:schemeClr val="tx1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PLAIN PASTA/JACKET/RICE (£1.40) + SAUCE/BEANS/CURRY (£0.85) + 1 TOPPING (£0.35) + MINI BITE DESSERT (£0.35) = </a:t>
            </a:r>
            <a:r>
              <a:rPr lang="en-GB" sz="3000" dirty="0">
                <a:solidFill>
                  <a:srgbClr val="FF0000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£2.95</a:t>
            </a:r>
          </a:p>
          <a:p>
            <a:pPr marL="114300">
              <a:lnSpc>
                <a:spcPct val="90000"/>
              </a:lnSpc>
              <a:spcBef>
                <a:spcPts val="1000"/>
              </a:spcBef>
            </a:pPr>
            <a:endParaRPr lang="en-GB" sz="3000" dirty="0">
              <a:solidFill>
                <a:schemeClr val="tx1"/>
              </a:solidFill>
              <a:latin typeface="Berlin Sans FB Demi" panose="020E0802020502020306" pitchFamily="34" charset="0"/>
              <a:ea typeface="Calibri"/>
              <a:cs typeface="Calibri"/>
              <a:sym typeface="Calibri"/>
            </a:endParaRPr>
          </a:p>
          <a:p>
            <a:pPr marL="400050" lvl="0" indent="-2857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 typeface="Wingdings" panose="05000000000000000000" pitchFamily="2" charset="2"/>
              <a:buChar char="v"/>
            </a:pPr>
            <a:endParaRPr lang="en-GB" sz="3000" dirty="0">
              <a:solidFill>
                <a:srgbClr val="FF0000"/>
              </a:solidFill>
              <a:latin typeface="Berlin Sans FB Demi" panose="020E0802020502020306" pitchFamily="34" charset="0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2800" dirty="0"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7480575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4267</TotalTime>
  <Words>96</Words>
  <Application>Microsoft Office PowerPoint</Application>
  <PresentationFormat>A4 Paper (210x297 mm)</PresentationFormat>
  <Paragraphs>10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Berlin Sans FB Demi</vt:lpstr>
      <vt:lpstr>Calibri</vt:lpstr>
      <vt:lpstr>Times New Roman</vt:lpstr>
      <vt:lpstr>Wingdings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Simone Milligan</dc:creator>
  <cp:lastModifiedBy>Louise Barnett</cp:lastModifiedBy>
  <cp:revision>24</cp:revision>
  <cp:lastPrinted>2025-08-26T09:36:33Z</cp:lastPrinted>
  <dcterms:created xsi:type="dcterms:W3CDTF">2023-06-27T07:59:06Z</dcterms:created>
  <dcterms:modified xsi:type="dcterms:W3CDTF">2025-08-27T08:33:40Z</dcterms:modified>
</cp:coreProperties>
</file>